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58" r:id="rId3"/>
    <p:sldId id="259" r:id="rId4"/>
    <p:sldId id="270" r:id="rId5"/>
    <p:sldId id="271" r:id="rId6"/>
    <p:sldId id="273" r:id="rId7"/>
    <p:sldId id="274" r:id="rId8"/>
    <p:sldId id="278" r:id="rId9"/>
    <p:sldId id="275" r:id="rId10"/>
    <p:sldId id="298" r:id="rId11"/>
    <p:sldId id="299" r:id="rId12"/>
    <p:sldId id="264" r:id="rId13"/>
    <p:sldId id="261" r:id="rId14"/>
    <p:sldId id="260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4" r:id="rId28"/>
    <p:sldId id="296" r:id="rId29"/>
    <p:sldId id="290" r:id="rId30"/>
    <p:sldId id="291" r:id="rId31"/>
    <p:sldId id="29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98A6C-5068-8246-B695-17CD6FFC3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82B15B-9738-B803-44DD-5323F431A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EF66C-A965-365E-4858-D249990B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D9385B-81A3-1557-4504-6A422117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8C741-98D2-C937-BEF9-416841D3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2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09C23-CDE1-9543-0FD4-DD89FA94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DA6E46-5A90-2444-FCD4-21FBF7C93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7D2A3-5ED6-1DA2-AF70-7D312F77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0DCB5-026D-E503-C0ED-58153122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215950-8C8C-2346-C264-8363759E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904012-6854-B160-6F6F-7DBA3299E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790A81-BC69-C784-7D79-168C5BDDE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EA36A-72C3-AB53-4192-5DFA6922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F6BB6-1B1C-4702-33DF-0E9508AF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68D0F-613D-49DC-79C6-252FC60C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1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70E2E-1482-49C6-7D9E-217B2143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63F115-98F9-FD7F-336B-58895B992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D8C3F-7620-5A9E-51B8-95E7BF03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10D2A-32AF-7FD1-FE30-32A3299DD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F256B-9433-A70E-9B38-07650339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769CF-F22D-AD04-2B4D-81AFA4D2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977C7F-A7DF-966D-F0F1-FB262FDC3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BC6EA-D164-C2E8-6B09-7C2B9E9D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20E93-804F-6673-ADFC-08A08F18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214FA-1A69-9789-88EE-4F5685E9F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91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5E2FB-27B9-E26E-422F-AE90BBBD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40641-403D-3ED3-5A67-1DA70956D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E67820-A430-EF13-F1A0-18ED6097D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2BCC7E-277C-C9AF-9F2A-62F2AE99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5E7E3D-FA83-A48D-ECC7-8868E720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482DED-0DE7-BC56-492F-284B7FE6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7A54B-4B68-0E8A-1459-A60BBE46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DC79D-2D99-BDE0-24F0-524001274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6E1F2D-F260-B119-5A89-E67575A4C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2DF5FC-5BE6-1E5D-DE77-8F75F7914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1E6298-6334-BCCD-6D95-068A119C7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58D6D3-316D-DDAA-516E-E46A1620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A2DB0D-D95A-01F6-F367-2252C4DC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1FB413-7B7C-3D51-32E0-DC8B4E8A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84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B2502-67A6-2BB8-5A15-E5D37A27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CDA88C-C4E5-9A92-5BE8-913A782CF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DD9811-2794-1E70-17EF-9466BAB2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89D183-4C0E-2143-A907-23AA1CE3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CCD8AE-653B-8197-E65B-885D41D2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A8DA22-F544-5A4F-42C6-136D2A85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803DC4-1FF2-ADFB-4DC4-7B9A7473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135BF-B757-63B9-2B4B-B84AE9D9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2B595-76B4-AB46-8DE6-D840E799B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2B1C92-A82F-58D5-48EE-971F0B6A9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884319-3D39-6306-4D83-6C08B69F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32DAB6-23E5-9698-4F9D-82EC6914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D83523-4E27-E20B-4498-4C5EE08D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25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0B1A4-9ED7-4F27-B310-586C5948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27E661-E9E1-03D8-6224-8EE12D304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2A447A-D795-A79C-9694-09CC73903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320DBD-765F-964E-F637-3D3E403D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EC54CB-5344-2151-AD59-8754FA44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078EC2-45A8-AB37-0B89-B6F1C7EA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9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B3E20F-BBB3-9C5C-C553-7DB48DE6A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F44B5-4D3D-22EC-FFDF-9D045A4D5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E93371-83A1-FEB0-FA68-0E1C19B05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CDF4F-B308-4568-AF4E-90B32524AC41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9C000-0D75-1A6E-4B44-72289D473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59780-A8CA-D0BA-04D3-BDFA50074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5EEC1-6A53-4274-9D76-6779E493B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DF3017B-2018-B949-95A4-20F3AB80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19" y="0"/>
            <a:ext cx="12265639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14750B-5F72-87EE-CA40-A28C40728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08" y="5113975"/>
            <a:ext cx="1142892" cy="11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7259"/>
      </p:ext>
    </p:extLst>
  </p:cSld>
  <p:clrMapOvr>
    <a:masterClrMapping/>
  </p:clrMapOvr>
  <p:transition spd="slow" advClick="0" advTm="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555 L -0.00169 0.00555 C -0.0043 0.0074 -0.0069 0.00925 -0.00938 0.01157 C -0.01068 0.01296 -0.01159 0.01527 -0.01289 0.01666 C -0.01511 0.01898 -0.01732 0.01944 -0.01979 0.02037 C -0.02149 0.02152 -0.02305 0.02268 -0.02474 0.02407 C -0.02656 0.02546 -0.02826 0.02754 -0.03021 0.02893 C -0.03203 0.03009 -0.03399 0.03055 -0.03581 0.03148 C -0.03789 0.03263 -0.03998 0.03379 -0.04206 0.03518 C -0.04323 0.03587 -0.04427 0.03703 -0.04557 0.03773 C -0.05899 0.04467 -0.04883 0.03912 -0.05938 0.04259 C -0.06133 0.04328 -0.06315 0.04421 -0.06498 0.04513 C -0.06615 0.0456 -0.06732 0.04583 -0.06849 0.04629 C -0.07409 0.05393 -0.06797 0.04675 -0.07539 0.05115 C -0.07682 0.05208 -0.07813 0.05416 -0.07956 0.05486 C -0.08138 0.05578 -0.0832 0.05578 -0.08516 0.05625 C -0.08672 0.05648 -0.08841 0.05671 -0.08998 0.0574 C -0.10169 0.0618 -0.08633 0.05856 -0.10313 0.06111 C -0.1043 0.06157 -0.10547 0.0618 -0.10664 0.06226 C -0.10768 0.06296 -0.10847 0.06458 -0.10938 0.06481 C -0.11315 0.06574 -0.1168 0.06574 -0.12057 0.0662 C -0.12682 0.06527 -0.13307 0.06458 -0.13932 0.06365 C -0.14649 0.06226 -0.13711 0.06203 -0.14557 0.06111 C -0.14805 0.06087 -0.15065 0.06111 -0.15313 0.06111 L -0.15248 0.06481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CB1BD36-43A0-B657-A083-01F7A6C86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9151"/>
          </a:xfrm>
          <a:prstGeom prst="rect">
            <a:avLst/>
          </a:prstGeom>
        </p:spPr>
      </p:pic>
      <p:pic>
        <p:nvPicPr>
          <p:cNvPr id="2" name="workflow11">
            <a:hlinkClick r:id="" action="ppaction://media"/>
            <a:extLst>
              <a:ext uri="{FF2B5EF4-FFF2-40B4-BE49-F238E27FC236}">
                <a16:creationId xmlns:a16="http://schemas.microsoft.com/office/drawing/2014/main" id="{74DC7E92-785E-10CF-7EDF-45F44F97BF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358" t="12139" r="14999" b="9765"/>
          <a:stretch/>
        </p:blipFill>
        <p:spPr>
          <a:xfrm>
            <a:off x="5866279" y="3657599"/>
            <a:ext cx="6117739" cy="2992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97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orkflow11">
            <a:hlinkClick r:id="" action="ppaction://media"/>
            <a:extLst>
              <a:ext uri="{FF2B5EF4-FFF2-40B4-BE49-F238E27FC236}">
                <a16:creationId xmlns:a16="http://schemas.microsoft.com/office/drawing/2014/main" id="{74DC7E92-785E-10CF-7EDF-45F44F97BF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358" t="12139" r="14999" b="9765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0081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3000">
        <p159:morph option="byObject"/>
      </p:transition>
    </mc:Choice>
    <mc:Fallback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3D99BE-B7D6-A64B-8C17-A320C1BC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9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381A8D-0C79-7F13-05F1-538F5C0D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EBBFEA-6080-FFC2-F5FB-D7B89BC1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0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CF8E91-8FD1-2B5F-1181-F010AAF9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4472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FC205B-9030-56EF-EEF0-7E336196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861CEB-0F6D-6B99-9CE4-01737EE1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9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A95981-6A7F-54F9-2C94-5069A40E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F6B594-B9C1-B4CC-038F-B3D3CBF7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0E19DF-0F06-BE8B-1E73-06E25D454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7A16C1-A6C3-6C11-E53A-0281C1E67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2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BBB94F-58C9-D3A8-9288-EBC7B5A4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EA9C9B-8E90-3133-180B-6D229467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E4EB0B-5772-E8AC-6EC8-C4B941E3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7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15DFE9-1C5A-6046-C045-8D4A174B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32C9E3-4B9B-98B9-38F3-D4BB2B17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1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F8CD5F-9F21-4E83-7CEB-D209E9DE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5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573FB4-C5B3-A10B-A74B-31444123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" y="1390"/>
            <a:ext cx="12192000" cy="6855220"/>
          </a:xfrm>
          <a:prstGeom prst="rect">
            <a:avLst/>
          </a:prstGeom>
        </p:spPr>
      </p:pic>
      <p:pic>
        <p:nvPicPr>
          <p:cNvPr id="2" name="ttrr___1123">
            <a:hlinkClick r:id="" action="ppaction://media"/>
            <a:extLst>
              <a:ext uri="{FF2B5EF4-FFF2-40B4-BE49-F238E27FC236}">
                <a16:creationId xmlns:a16="http://schemas.microsoft.com/office/drawing/2014/main" id="{03FBA931-607A-DFE6-806B-ADBB52AC59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7427" y="4317091"/>
            <a:ext cx="3381829" cy="1902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679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trr___1123">
            <a:hlinkClick r:id="" action="ppaction://media"/>
            <a:extLst>
              <a:ext uri="{FF2B5EF4-FFF2-40B4-BE49-F238E27FC236}">
                <a16:creationId xmlns:a16="http://schemas.microsoft.com/office/drawing/2014/main" id="{2D5EE7C6-A2B0-0ADC-9E0E-BA05DDB88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3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70000">
        <p159:morph option="byObject"/>
      </p:transition>
    </mc:Choice>
    <mc:Fallback xmlns="">
      <p:transition spd="slow" advClick="0" advTm="7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7B5CF1E-0089-D4F6-B5E0-C383DD49D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2A26FD-B783-F413-FAB9-4DA5C2B6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82AE7-E036-3BF7-6DC6-85938378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834FB3-A19B-198B-94BA-966E9EE4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4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B08C0-FD79-9190-62E3-1E733522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07C9B5D-23B7-E78C-5A99-6980816F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497D12B-7EA8-FF53-C8FF-0827BE8B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7E0D30-EB10-D1EC-87C7-75B34078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5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5E62CF-0BBE-D8C1-F5BE-2AA46D02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F55BD48-63C1-EFEC-175A-84AC4A43F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485</TotalTime>
  <Words>0</Words>
  <Application>Microsoft Office PowerPoint</Application>
  <PresentationFormat>와이드스크린</PresentationFormat>
  <Paragraphs>0</Paragraphs>
  <Slides>31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vxlllxv@naver.com</dc:creator>
  <cp:lastModifiedBy>vxlllxv@naver.com</cp:lastModifiedBy>
  <cp:revision>9</cp:revision>
  <dcterms:created xsi:type="dcterms:W3CDTF">2025-08-21T04:58:01Z</dcterms:created>
  <dcterms:modified xsi:type="dcterms:W3CDTF">2025-08-25T07:01:52Z</dcterms:modified>
</cp:coreProperties>
</file>